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0CF8-F2FD-430D-BF84-A45EC4C15A12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60CF8-F2FD-430D-BF84-A45EC4C15A12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D150E-E671-4F0F-9A3A-C0CBEF0D5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err="1" smtClean="0"/>
              <a:t>RetailGraph</a:t>
            </a:r>
            <a:r>
              <a:rPr lang="en-US" dirty="0" smtClean="0"/>
              <a:t> 2.3.5.0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Date November 30,2012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Autofit/>
          </a:bodyPr>
          <a:lstStyle/>
          <a:p>
            <a:r>
              <a:rPr lang="en-US" sz="1800" b="1" dirty="0"/>
              <a:t>Analysis Option in Query Designer</a:t>
            </a:r>
            <a:r>
              <a:rPr lang="en-US" sz="1800" b="1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Now you can create analysis report for the dynamic query report</a:t>
            </a:r>
            <a:endParaRPr lang="en-US" sz="1800" dirty="0"/>
          </a:p>
          <a:p>
            <a:r>
              <a:rPr lang="en-US" sz="1800" b="1" dirty="0"/>
              <a:t>File Path Control in Dynamic Forms</a:t>
            </a:r>
            <a:r>
              <a:rPr lang="en-US" sz="1800" b="1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You can upload any type of file format through dynamic forms</a:t>
            </a:r>
            <a:endParaRPr lang="en-US" sz="1800" dirty="0"/>
          </a:p>
          <a:p>
            <a:r>
              <a:rPr lang="en-US" sz="1800" b="1" dirty="0"/>
              <a:t>Now Schedule will also Run on Login</a:t>
            </a:r>
            <a:r>
              <a:rPr lang="en-US" sz="1800" b="1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Now once it will run as soon as the user is logged in </a:t>
            </a:r>
            <a:r>
              <a:rPr lang="en-US" sz="1800" dirty="0"/>
              <a:t>R</a:t>
            </a:r>
            <a:r>
              <a:rPr lang="en-US" sz="1800" dirty="0" smtClean="0"/>
              <a:t>etailgraph</a:t>
            </a:r>
            <a:endParaRPr lang="en-US" sz="1800" dirty="0"/>
          </a:p>
          <a:p>
            <a:r>
              <a:rPr lang="en-US" sz="1800" b="1" dirty="0"/>
              <a:t>Default Formats with different columns like </a:t>
            </a:r>
            <a:r>
              <a:rPr lang="en-US" sz="1800" b="1" dirty="0" smtClean="0"/>
              <a:t>Batch</a:t>
            </a:r>
            <a:r>
              <a:rPr lang="en-US" sz="1800" b="1" dirty="0"/>
              <a:t>, Color, Batch &amp; Color,40 Column etc</a:t>
            </a:r>
            <a:r>
              <a:rPr lang="en-US" sz="1800" b="1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Now default formats for transactions that are frequently used is available in default data</a:t>
            </a:r>
            <a:endParaRPr lang="en-US" sz="1800" dirty="0"/>
          </a:p>
          <a:p>
            <a:r>
              <a:rPr lang="en-US" sz="2000" b="1" dirty="0"/>
              <a:t>On Line Support Option on Login Page</a:t>
            </a:r>
            <a:r>
              <a:rPr lang="en-US" sz="2000" b="1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You can connect to </a:t>
            </a:r>
            <a:r>
              <a:rPr lang="en-US" sz="2000" dirty="0" err="1" smtClean="0"/>
              <a:t>teamviewer</a:t>
            </a:r>
            <a:r>
              <a:rPr lang="en-US" sz="2000" dirty="0" smtClean="0"/>
              <a:t> without logging in to the package</a:t>
            </a:r>
            <a:endParaRPr lang="en-US" sz="2000" dirty="0"/>
          </a:p>
          <a:p>
            <a:r>
              <a:rPr lang="en-US" sz="2000" b="1" dirty="0"/>
              <a:t>Now you are able to Save Purchase with Zero Selling Rates.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900" dirty="0"/>
              <a:t>PartyLic1VDate, PartyLic2VDate,...... To Print Valid Till Date of License of Customer/Vendor in Invoice Formats</a:t>
            </a:r>
            <a:r>
              <a:rPr lang="en-US" sz="1900" dirty="0" smtClean="0"/>
              <a:t>.</a:t>
            </a:r>
            <a:endParaRPr lang="en-US" sz="2400" dirty="0" smtClean="0"/>
          </a:p>
          <a:p>
            <a:pPr marL="0" indent="0">
              <a:lnSpc>
                <a:spcPts val="4200"/>
              </a:lnSpc>
              <a:buNone/>
            </a:pPr>
            <a:r>
              <a:rPr lang="en-US" sz="2400" dirty="0" smtClean="0"/>
              <a:t>Masters</a:t>
            </a:r>
            <a:endParaRPr lang="en-US" sz="2400" dirty="0"/>
          </a:p>
          <a:p>
            <a:r>
              <a:rPr lang="en-US" sz="1800" b="1" dirty="0"/>
              <a:t>Now User list of a role is available in role </a:t>
            </a:r>
            <a:r>
              <a:rPr lang="en-US" sz="1800" b="1" dirty="0" smtClean="0"/>
              <a:t>master</a:t>
            </a:r>
          </a:p>
          <a:p>
            <a:pPr marL="0" indent="0">
              <a:buNone/>
            </a:pPr>
            <a:r>
              <a:rPr lang="en-US" sz="1800" dirty="0" smtClean="0"/>
              <a:t>On the right hand side of role master list of users assigned to that role is available in form view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400" dirty="0" smtClean="0"/>
              <a:t>Improvements</a:t>
            </a:r>
            <a:endParaRPr lang="en-US" sz="2400" dirty="0"/>
          </a:p>
          <a:p>
            <a:r>
              <a:rPr lang="en-US" sz="1800" dirty="0"/>
              <a:t>Improved Speed of Reports in case apply Filters.</a:t>
            </a:r>
          </a:p>
          <a:p>
            <a:r>
              <a:rPr lang="en-US" sz="1800" dirty="0"/>
              <a:t>Improved Memory Uses.</a:t>
            </a:r>
          </a:p>
          <a:p>
            <a:r>
              <a:rPr lang="en-US" sz="1800" dirty="0"/>
              <a:t>Solved Issue Auto Already Purchase Not working on Product Conversion &amp; Issue Location Transfer.</a:t>
            </a:r>
          </a:p>
          <a:p>
            <a:r>
              <a:rPr lang="en-US" sz="1800" dirty="0" smtClean="0"/>
              <a:t>Solved </a:t>
            </a:r>
            <a:r>
              <a:rPr lang="en-US" sz="1800" dirty="0"/>
              <a:t>Collation issue of SQL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Solved Issues of </a:t>
            </a:r>
            <a:r>
              <a:rPr lang="en-US" sz="1800" dirty="0" err="1" smtClean="0"/>
              <a:t>JobWork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213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RetailGraph 2.3.5.0</vt:lpstr>
      <vt:lpstr>Version Note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RetailGraph 2.2.5.0</dc:title>
  <dc:creator>priyanka</dc:creator>
  <cp:lastModifiedBy>Kshitij</cp:lastModifiedBy>
  <cp:revision>18</cp:revision>
  <dcterms:created xsi:type="dcterms:W3CDTF">2012-08-29T12:32:57Z</dcterms:created>
  <dcterms:modified xsi:type="dcterms:W3CDTF">2012-11-30T05:37:44Z</dcterms:modified>
</cp:coreProperties>
</file>