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49E5-17B1-4DA0-A203-59ADBFC8C42D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0BBF-F33E-48BA-AA0E-D58933964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49E5-17B1-4DA0-A203-59ADBFC8C42D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0BBF-F33E-48BA-AA0E-D58933964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49E5-17B1-4DA0-A203-59ADBFC8C42D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0BBF-F33E-48BA-AA0E-D58933964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49E5-17B1-4DA0-A203-59ADBFC8C42D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0BBF-F33E-48BA-AA0E-D58933964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49E5-17B1-4DA0-A203-59ADBFC8C42D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0BBF-F33E-48BA-AA0E-D58933964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49E5-17B1-4DA0-A203-59ADBFC8C42D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0BBF-F33E-48BA-AA0E-D58933964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49E5-17B1-4DA0-A203-59ADBFC8C42D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0BBF-F33E-48BA-AA0E-D58933964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49E5-17B1-4DA0-A203-59ADBFC8C42D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0BBF-F33E-48BA-AA0E-D58933964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49E5-17B1-4DA0-A203-59ADBFC8C42D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0BBF-F33E-48BA-AA0E-D58933964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49E5-17B1-4DA0-A203-59ADBFC8C42D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0BBF-F33E-48BA-AA0E-D58933964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49E5-17B1-4DA0-A203-59ADBFC8C42D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0BBF-F33E-48BA-AA0E-D58933964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D49E5-17B1-4DA0-A203-59ADBFC8C42D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0BBF-F33E-48BA-AA0E-D58933964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/>
          <a:lstStyle/>
          <a:p>
            <a:r>
              <a:rPr lang="en-US" dirty="0" smtClean="0"/>
              <a:t>Retail Graph 2.5.07.00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886200"/>
            <a:ext cx="6096000" cy="1752600"/>
          </a:xfrm>
        </p:spPr>
        <p:txBody>
          <a:bodyPr/>
          <a:lstStyle/>
          <a:p>
            <a:r>
              <a:rPr lang="en-US" dirty="0" smtClean="0"/>
              <a:t>  Version Release on 17/09/2013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RG </a:t>
            </a:r>
            <a:r>
              <a:rPr lang="en-US" sz="2400" dirty="0" err="1" smtClean="0"/>
              <a:t>RegNo</a:t>
            </a:r>
            <a:r>
              <a:rPr lang="en-US" sz="2400" dirty="0" smtClean="0"/>
              <a:t> </a:t>
            </a:r>
            <a:r>
              <a:rPr lang="en-US" sz="2400" dirty="0" smtClean="0"/>
              <a:t>now editable </a:t>
            </a:r>
            <a:r>
              <a:rPr lang="en-US" sz="2400" dirty="0" smtClean="0"/>
              <a:t>in Link Customer/Vendor option of Export/Import Data</a:t>
            </a:r>
            <a:endParaRPr lang="en-US" sz="2400" dirty="0"/>
          </a:p>
        </p:txBody>
      </p:sp>
      <p:pic>
        <p:nvPicPr>
          <p:cNvPr id="4" name="Content Placeholder 3" descr="REGNO.png"/>
          <p:cNvPicPr>
            <a:picLocks noGrp="1" noChangeAspect="1"/>
          </p:cNvPicPr>
          <p:nvPr>
            <p:ph idx="1"/>
          </p:nvPr>
        </p:nvPicPr>
        <p:blipFill>
          <a:blip r:embed="rId2">
            <a:lum bright="-10000"/>
          </a:blip>
          <a:stretch>
            <a:fillRect/>
          </a:stretch>
        </p:blipFill>
        <p:spPr>
          <a:xfrm>
            <a:off x="1582288" y="1600200"/>
            <a:ext cx="5979423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219200"/>
            <a:ext cx="8229600" cy="2382253"/>
          </a:xfrm>
        </p:spPr>
      </p:pic>
      <p:pic>
        <p:nvPicPr>
          <p:cNvPr id="6" name="Picture 5" descr="S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69341"/>
            <a:ext cx="9144000" cy="33886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417638"/>
          </a:xfrm>
        </p:spPr>
        <p:txBody>
          <a:bodyPr>
            <a:noAutofit/>
          </a:bodyPr>
          <a:lstStyle/>
          <a:p>
            <a:r>
              <a:rPr lang="en-US" sz="2400" dirty="0" smtClean="0"/>
              <a:t>When 'Use </a:t>
            </a:r>
            <a:r>
              <a:rPr lang="en-US" sz="2400" dirty="0" smtClean="0"/>
              <a:t>Lot wise Rate' option is not selected in </a:t>
            </a:r>
            <a:r>
              <a:rPr lang="en-US" sz="2400" b="1" dirty="0" smtClean="0"/>
              <a:t>System Defaults</a:t>
            </a:r>
            <a:r>
              <a:rPr lang="en-US" sz="2400" dirty="0" smtClean="0"/>
              <a:t> then Rate and MRP to print both  </a:t>
            </a:r>
            <a:r>
              <a:rPr lang="en-US" sz="2400" dirty="0" smtClean="0"/>
              <a:t>pick from Product </a:t>
            </a:r>
            <a:r>
              <a:rPr lang="en-US" sz="2400" dirty="0" smtClean="0"/>
              <a:t>and </a:t>
            </a:r>
            <a:r>
              <a:rPr lang="en-US" sz="2400" dirty="0" smtClean="0"/>
              <a:t>MRP </a:t>
            </a:r>
            <a:r>
              <a:rPr lang="en-US" sz="2400" dirty="0" smtClean="0"/>
              <a:t>is coming from </a:t>
            </a:r>
            <a:r>
              <a:rPr lang="en-US" sz="2400" dirty="0" smtClean="0"/>
              <a:t>Lot master.</a:t>
            </a:r>
            <a:br>
              <a:rPr lang="en-US" sz="2400" dirty="0" smtClean="0"/>
            </a:br>
            <a:endParaRPr lang="en-US" sz="2400" dirty="0"/>
          </a:p>
        </p:txBody>
      </p:sp>
      <p:pic>
        <p:nvPicPr>
          <p:cNvPr id="5" name="Picture 4" descr="P_LOT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2972038"/>
            <a:ext cx="7772400" cy="19047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Problem rectified in this version are ………..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Mail/SMS </a:t>
            </a:r>
            <a:r>
              <a:rPr lang="en-US" sz="2400" dirty="0" smtClean="0"/>
              <a:t>schedule showing error when Email address contains ';' or '&amp;'.</a:t>
            </a:r>
          </a:p>
          <a:p>
            <a:r>
              <a:rPr lang="en-US" sz="2400" dirty="0" smtClean="0"/>
              <a:t>'</a:t>
            </a:r>
            <a:r>
              <a:rPr lang="en-US" sz="2400" b="1" dirty="0" smtClean="0"/>
              <a:t>Allow </a:t>
            </a:r>
            <a:r>
              <a:rPr lang="en-US" sz="2400" b="1" dirty="0" smtClean="0"/>
              <a:t>product selection in Sales Return</a:t>
            </a:r>
            <a:r>
              <a:rPr lang="en-US" sz="2400" dirty="0" smtClean="0"/>
              <a:t>' </a:t>
            </a:r>
            <a:r>
              <a:rPr lang="en-US" sz="2400" dirty="0" smtClean="0"/>
              <a:t>rights now working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Customer/Vendor </a:t>
            </a:r>
            <a:r>
              <a:rPr lang="en-US" sz="2400" dirty="0" smtClean="0"/>
              <a:t>selection </a:t>
            </a:r>
            <a:r>
              <a:rPr lang="en-US" sz="2400" dirty="0" smtClean="0"/>
              <a:t>now </a:t>
            </a:r>
            <a:r>
              <a:rPr lang="en-US" sz="2400" dirty="0" smtClean="0"/>
              <a:t>working </a:t>
            </a:r>
            <a:r>
              <a:rPr lang="en-US" sz="2400" dirty="0" smtClean="0"/>
              <a:t>properly </a:t>
            </a:r>
            <a:r>
              <a:rPr lang="en-US" sz="2400" dirty="0" smtClean="0"/>
              <a:t>in Import Transaction option.</a:t>
            </a:r>
          </a:p>
          <a:p>
            <a:r>
              <a:rPr lang="en-US" sz="2400" b="1" dirty="0" smtClean="0"/>
              <a:t>RG </a:t>
            </a:r>
            <a:r>
              <a:rPr lang="en-US" sz="2400" b="1" dirty="0" err="1" smtClean="0"/>
              <a:t>RegNo</a:t>
            </a:r>
            <a:r>
              <a:rPr lang="en-US" sz="2400" dirty="0" smtClean="0"/>
              <a:t> now editable </a:t>
            </a:r>
            <a:r>
              <a:rPr lang="en-US" sz="2400" dirty="0" smtClean="0"/>
              <a:t>in Link Customer/Vendor option of Export/Import Data.</a:t>
            </a:r>
          </a:p>
          <a:p>
            <a:r>
              <a:rPr lang="en-US" sz="2400" dirty="0" smtClean="0"/>
              <a:t>When </a:t>
            </a:r>
            <a:r>
              <a:rPr lang="en-US" sz="2400" b="1" dirty="0" smtClean="0"/>
              <a:t>'Use Lot wise Rate</a:t>
            </a:r>
            <a:r>
              <a:rPr lang="en-US" sz="2400" dirty="0" smtClean="0"/>
              <a:t>' option is not selected in </a:t>
            </a:r>
            <a:r>
              <a:rPr lang="en-US" sz="2400" b="1" dirty="0" smtClean="0"/>
              <a:t>System Defaults</a:t>
            </a:r>
            <a:r>
              <a:rPr lang="en-US" sz="2400" dirty="0" smtClean="0"/>
              <a:t> then Rate and MRP to </a:t>
            </a:r>
            <a:r>
              <a:rPr lang="en-US" sz="2400" dirty="0" smtClean="0"/>
              <a:t>Print </a:t>
            </a:r>
            <a:r>
              <a:rPr lang="en-US" sz="2400" dirty="0" smtClean="0"/>
              <a:t>both  </a:t>
            </a:r>
            <a:r>
              <a:rPr lang="en-US" sz="2400" dirty="0" smtClean="0"/>
              <a:t>coming </a:t>
            </a:r>
            <a:r>
              <a:rPr lang="en-US" sz="2400" dirty="0" smtClean="0"/>
              <a:t>from Product and MRP is coming from Lot master </a:t>
            </a:r>
            <a:endParaRPr lang="en-US" sz="2400" dirty="0" smtClean="0"/>
          </a:p>
          <a:p>
            <a:r>
              <a:rPr lang="en-US" sz="2400" dirty="0" smtClean="0"/>
              <a:t>When Default Location change to other location in location grid of </a:t>
            </a:r>
            <a:r>
              <a:rPr lang="en-US" sz="2400" smtClean="0"/>
              <a:t>Product Master, </a:t>
            </a:r>
            <a:r>
              <a:rPr lang="en-US" sz="2400" dirty="0" smtClean="0"/>
              <a:t>it is  showing message </a:t>
            </a:r>
            <a:r>
              <a:rPr lang="en-US" sz="2400" dirty="0" smtClean="0"/>
              <a:t>'Not a Valid </a:t>
            </a:r>
            <a:r>
              <a:rPr lang="en-US" sz="2400" dirty="0" err="1" smtClean="0"/>
              <a:t>UniqueID</a:t>
            </a:r>
            <a:r>
              <a:rPr lang="en-US" sz="2400" dirty="0" smtClean="0"/>
              <a:t>‘ on </a:t>
            </a:r>
            <a:r>
              <a:rPr lang="en-US" sz="2400" dirty="0" smtClean="0"/>
              <a:t>generation Unique </a:t>
            </a:r>
            <a:r>
              <a:rPr lang="en-US" sz="2400" dirty="0" smtClean="0"/>
              <a:t>ID.</a:t>
            </a:r>
            <a:endParaRPr lang="en-US" sz="2400" dirty="0" smtClean="0"/>
          </a:p>
          <a:p>
            <a:r>
              <a:rPr lang="en-US" sz="2400" dirty="0" smtClean="0"/>
              <a:t>Receivables/Payables </a:t>
            </a:r>
            <a:r>
              <a:rPr lang="en-US" sz="2400" dirty="0" smtClean="0"/>
              <a:t>not showing proper data when JV is adjusted in Receipt/Payment.</a:t>
            </a:r>
          </a:p>
          <a:p>
            <a:r>
              <a:rPr lang="en-US" sz="2400" dirty="0" smtClean="0"/>
              <a:t>Showing </a:t>
            </a:r>
            <a:r>
              <a:rPr lang="en-US" sz="2400" dirty="0" smtClean="0"/>
              <a:t>run time error when click on Stock Detail option in Analysis.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184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Retail Graph 2.5.07.00</vt:lpstr>
      <vt:lpstr>RG RegNo now editable in Link Customer/Vendor option of Export/Import Data</vt:lpstr>
      <vt:lpstr>When 'Use Lot wise Rate' option is not selected in System Defaults then Rate and MRP to print both  pick from Product and MRP is coming from Lot master. </vt:lpstr>
      <vt:lpstr>Problem rectified in this version are ………..</vt:lpstr>
    </vt:vector>
  </TitlesOfParts>
  <Company>india2world@ymail.com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kumudini</dc:creator>
  <cp:lastModifiedBy>india2world@ymail.com</cp:lastModifiedBy>
  <cp:revision>31</cp:revision>
  <dcterms:created xsi:type="dcterms:W3CDTF">2013-08-30T12:27:35Z</dcterms:created>
  <dcterms:modified xsi:type="dcterms:W3CDTF">2013-09-17T13:00:17Z</dcterms:modified>
</cp:coreProperties>
</file>