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49E5-17B1-4DA0-A203-59ADBFC8C42D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49E5-17B1-4DA0-A203-59ADBFC8C42D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0BBF-F33E-48BA-AA0E-D58933964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version_2_5_06_01\better_clips\Old_SI1409.avi" TargetMode="External"/><Relationship Id="rId1" Type="http://schemas.openxmlformats.org/officeDocument/2006/relationships/video" Target="file:///C:\version_2_5_06_01\better_clips\new_SI1409.avi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version_2_5_06_01\better_clips\OLDSI_PrintPreview.avi" TargetMode="External"/><Relationship Id="rId1" Type="http://schemas.openxmlformats.org/officeDocument/2006/relationships/video" Target="file:///C:\version_2_5_06_01\better_clips\newSI_PrintPreview.avi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Retail Graph 2.5.06.01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886200"/>
            <a:ext cx="6096000" cy="1752600"/>
          </a:xfrm>
        </p:spPr>
        <p:txBody>
          <a:bodyPr/>
          <a:lstStyle/>
          <a:p>
            <a:r>
              <a:rPr lang="en-US" dirty="0" smtClean="0"/>
              <a:t>  Version Release on 12/09/2013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new_SI1409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-76200" y="0"/>
            <a:ext cx="6477000" cy="421519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553200" y="1295400"/>
            <a:ext cx="2133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6400800" y="228600"/>
            <a:ext cx="24384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0800000" flipV="1">
            <a:off x="152399" y="4710499"/>
            <a:ext cx="21335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Both movies are of Retail Graph, Invoice has 251 line items, Please click on both slides to compare difference in speed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 flipV="1">
            <a:off x="6477000" y="381000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latest version 2.5.06.01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0800000" flipV="1">
            <a:off x="6477001" y="1219200"/>
            <a:ext cx="2666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Old Version 2.5.06.00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7467600" y="1524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Old_SI1409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2469995" y="2514600"/>
            <a:ext cx="6674006" cy="4343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9"/>
          <p:cNvSpPr/>
          <p:nvPr/>
        </p:nvSpPr>
        <p:spPr>
          <a:xfrm>
            <a:off x="7543800" y="1295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53200" y="1295400"/>
            <a:ext cx="2133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6400800" y="228600"/>
            <a:ext cx="24384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0800000" flipV="1">
            <a:off x="152399" y="4848998"/>
            <a:ext cx="21335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Print Preview of same Invoice Please click on both slides to compare difference in speed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 flipV="1">
            <a:off x="6477000" y="381000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latest version 2.5.06.01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0800000" flipV="1">
            <a:off x="6477001" y="1219200"/>
            <a:ext cx="2666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Old Version 2.5.06.00</a:t>
            </a:r>
            <a:endParaRPr lang="en-US" dirty="0"/>
          </a:p>
        </p:txBody>
      </p:sp>
      <p:pic>
        <p:nvPicPr>
          <p:cNvPr id="13" name="newSI_PrintPreview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-1" y="0"/>
            <a:ext cx="6322741" cy="4114800"/>
          </a:xfrm>
          <a:prstGeom prst="rect">
            <a:avLst/>
          </a:prstGeom>
        </p:spPr>
      </p:pic>
      <p:pic>
        <p:nvPicPr>
          <p:cNvPr id="14" name="OLDSI_PrintPreview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2469995" y="2514600"/>
            <a:ext cx="6674005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Problem rectified in this version are ………..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Issue regarding speed in transaction (sales and purchase) has been improved significantly as shown previous </a:t>
            </a:r>
            <a:r>
              <a:rPr lang="en-US" sz="2400" smtClean="0"/>
              <a:t>two slides.</a:t>
            </a:r>
            <a:endParaRPr lang="en-US" sz="2400" dirty="0" smtClean="0"/>
          </a:p>
          <a:p>
            <a:r>
              <a:rPr lang="en-US" sz="2400" dirty="0" smtClean="0"/>
              <a:t>Import is working on User Defined Form.</a:t>
            </a:r>
          </a:p>
          <a:p>
            <a:r>
              <a:rPr lang="en-US" sz="2400" dirty="0" smtClean="0"/>
              <a:t>Sales Return print but not save issue is now resolved.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104</Words>
  <Application>Microsoft Office PowerPoint</Application>
  <PresentationFormat>On-screen Show (4:3)</PresentationFormat>
  <Paragraphs>13</Paragraphs>
  <Slides>4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Retail Graph 2.5.06.01</vt:lpstr>
      <vt:lpstr>Slide 2</vt:lpstr>
      <vt:lpstr>Slide 3</vt:lpstr>
      <vt:lpstr>Problem rectified in this version are ………..</vt:lpstr>
    </vt:vector>
  </TitlesOfParts>
  <Company>india2world@ymail.com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kumudini</dc:creator>
  <cp:lastModifiedBy>india2world@ymail.com</cp:lastModifiedBy>
  <cp:revision>26</cp:revision>
  <dcterms:created xsi:type="dcterms:W3CDTF">2013-08-30T12:27:35Z</dcterms:created>
  <dcterms:modified xsi:type="dcterms:W3CDTF">2013-09-14T09:40:02Z</dcterms:modified>
</cp:coreProperties>
</file>