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94709" autoAdjust="0"/>
  </p:normalViewPr>
  <p:slideViewPr>
    <p:cSldViewPr>
      <p:cViewPr varScale="1">
        <p:scale>
          <a:sx n="70" d="100"/>
          <a:sy n="70" d="100"/>
        </p:scale>
        <p:origin x="-516" y="-102"/>
      </p:cViewPr>
      <p:guideLst>
        <p:guide orient="horz" pos="2160"/>
        <p:guide pos="2880"/>
      </p:guideLst>
    </p:cSldViewPr>
  </p:slideViewPr>
  <p:outlineViewPr>
    <p:cViewPr>
      <p:scale>
        <a:sx n="33" d="100"/>
        <a:sy n="33" d="100"/>
      </p:scale>
      <p:origin x="36"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7D49E5-17B1-4DA0-A203-59ADBFC8C42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D49E5-17B1-4DA0-A203-59ADBFC8C42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D49E5-17B1-4DA0-A203-59ADBFC8C42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7D49E5-17B1-4DA0-A203-59ADBFC8C42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7D49E5-17B1-4DA0-A203-59ADBFC8C42D}" type="datetimeFigureOut">
              <a:rPr lang="en-US" smtClean="0"/>
              <a:t>8/30/2013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7D49E5-17B1-4DA0-A203-59ADBFC8C42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7D49E5-17B1-4DA0-A203-59ADBFC8C42D}" type="datetimeFigureOut">
              <a:rPr lang="en-US" smtClean="0"/>
              <a:t>8/30/2013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7D49E5-17B1-4DA0-A203-59ADBFC8C42D}" type="datetimeFigureOut">
              <a:rPr lang="en-US" smtClean="0"/>
              <a:t>8/30/2013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D49E5-17B1-4DA0-A203-59ADBFC8C42D}" type="datetimeFigureOut">
              <a:rPr lang="en-US" smtClean="0"/>
              <a:t>8/30/2013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D49E5-17B1-4DA0-A203-59ADBFC8C42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7D49E5-17B1-4DA0-A203-59ADBFC8C42D}" type="datetimeFigureOut">
              <a:rPr lang="en-US" smtClean="0"/>
              <a:t>8/30/2013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610BBF-F33E-48BA-AA0E-D58933964F4E}"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D49E5-17B1-4DA0-A203-59ADBFC8C42D}" type="datetimeFigureOut">
              <a:rPr lang="en-US" smtClean="0"/>
              <a:t>8/30/2013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610BBF-F33E-48BA-AA0E-D58933964F4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381000"/>
            <a:ext cx="7772400" cy="1470025"/>
          </a:xfrm>
        </p:spPr>
        <p:txBody>
          <a:bodyPr/>
          <a:lstStyle/>
          <a:p>
            <a:r>
              <a:rPr lang="en-US" dirty="0" smtClean="0"/>
              <a:t>Retail Graph 2.5.06.00</a:t>
            </a:r>
            <a:endParaRPr lang="en-US" dirty="0"/>
          </a:p>
        </p:txBody>
      </p:sp>
      <p:sp>
        <p:nvSpPr>
          <p:cNvPr id="3" name="Subtitle 2"/>
          <p:cNvSpPr>
            <a:spLocks noGrp="1"/>
          </p:cNvSpPr>
          <p:nvPr>
            <p:ph type="subTitle" idx="1"/>
          </p:nvPr>
        </p:nvSpPr>
        <p:spPr>
          <a:xfrm>
            <a:off x="1676400" y="3886200"/>
            <a:ext cx="6096000" cy="1752600"/>
          </a:xfrm>
        </p:spPr>
        <p:txBody>
          <a:bodyPr/>
          <a:lstStyle/>
          <a:p>
            <a:r>
              <a:rPr lang="en-US" dirty="0" smtClean="0"/>
              <a:t>  Version Release on 31/08/2013</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Now System Maintenance  Reposting has Cheque Return Option</a:t>
            </a:r>
            <a:endParaRPr lang="en-US" sz="2400" dirty="0"/>
          </a:p>
        </p:txBody>
      </p:sp>
      <p:pic>
        <p:nvPicPr>
          <p:cNvPr id="4" name="Content Placeholder 3" descr="chq_return_2.png"/>
          <p:cNvPicPr>
            <a:picLocks noGrp="1" noChangeAspect="1"/>
          </p:cNvPicPr>
          <p:nvPr>
            <p:ph idx="1"/>
          </p:nvPr>
        </p:nvPicPr>
        <p:blipFill>
          <a:blip r:embed="rId2"/>
          <a:stretch>
            <a:fillRect/>
          </a:stretch>
        </p:blipFill>
        <p:spPr>
          <a:xfrm>
            <a:off x="1586285" y="1991753"/>
            <a:ext cx="5971429" cy="3742857"/>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Option in Convert Order To Invoice to Create Separate Invoice for each Order &amp; Order Selection for Multiple Customers</a:t>
            </a:r>
            <a:endParaRPr lang="en-US" sz="2400" dirty="0"/>
          </a:p>
        </p:txBody>
      </p:sp>
      <p:pic>
        <p:nvPicPr>
          <p:cNvPr id="4" name="Content Placeholder 3" descr="Sep_ord_each_inv_5.png"/>
          <p:cNvPicPr>
            <a:picLocks noGrp="1" noChangeAspect="1"/>
          </p:cNvPicPr>
          <p:nvPr>
            <p:ph idx="1"/>
          </p:nvPr>
        </p:nvPicPr>
        <p:blipFill>
          <a:blip r:embed="rId2"/>
          <a:stretch>
            <a:fillRect/>
          </a:stretch>
        </p:blipFill>
        <p:spPr>
          <a:xfrm>
            <a:off x="124371" y="1447800"/>
            <a:ext cx="4371429" cy="1714286"/>
          </a:xfrm>
        </p:spPr>
      </p:pic>
      <p:pic>
        <p:nvPicPr>
          <p:cNvPr id="5" name="Picture 4" descr="order_detail_6_1.png"/>
          <p:cNvPicPr>
            <a:picLocks noChangeAspect="1"/>
          </p:cNvPicPr>
          <p:nvPr/>
        </p:nvPicPr>
        <p:blipFill>
          <a:blip r:embed="rId3"/>
          <a:stretch>
            <a:fillRect/>
          </a:stretch>
        </p:blipFill>
        <p:spPr>
          <a:xfrm>
            <a:off x="4648200" y="1447800"/>
            <a:ext cx="4352381" cy="472381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Category &amp; Brand will be carry forward in next row when Product Category or Brand wise product List option is selected in System Default means previous row selected category or brand will show in next row, rest functionality remain same</a:t>
            </a:r>
            <a:endParaRPr lang="en-US" sz="2400" dirty="0"/>
          </a:p>
        </p:txBody>
      </p:sp>
      <p:pic>
        <p:nvPicPr>
          <p:cNvPr id="4" name="Content Placeholder 3" descr="Cat_Prod_6_2.png"/>
          <p:cNvPicPr>
            <a:picLocks noGrp="1" noChangeAspect="1"/>
          </p:cNvPicPr>
          <p:nvPr>
            <p:ph idx="1"/>
          </p:nvPr>
        </p:nvPicPr>
        <p:blipFill>
          <a:blip r:embed="rId2"/>
          <a:stretch>
            <a:fillRect/>
          </a:stretch>
        </p:blipFill>
        <p:spPr>
          <a:xfrm>
            <a:off x="1066800" y="1828800"/>
            <a:ext cx="6964077" cy="4525963"/>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LR No &amp; Date columns in Receivables/Payables</a:t>
            </a:r>
            <a:endParaRPr lang="en-US" sz="2400" dirty="0"/>
          </a:p>
        </p:txBody>
      </p:sp>
      <p:pic>
        <p:nvPicPr>
          <p:cNvPr id="6" name="Content Placeholder 5" descr="LR_Receivables_9_5_1.png"/>
          <p:cNvPicPr>
            <a:picLocks noGrp="1" noChangeAspect="1"/>
          </p:cNvPicPr>
          <p:nvPr>
            <p:ph idx="1"/>
          </p:nvPr>
        </p:nvPicPr>
        <p:blipFill>
          <a:blip r:embed="rId2"/>
          <a:stretch>
            <a:fillRect/>
          </a:stretch>
        </p:blipFill>
        <p:spPr>
          <a:xfrm>
            <a:off x="762000" y="1066800"/>
            <a:ext cx="7742858" cy="3380953"/>
          </a:xfrm>
        </p:spPr>
      </p:pic>
      <p:pic>
        <p:nvPicPr>
          <p:cNvPr id="7" name="Picture 6" descr="LR_Payables_9_6_1.png"/>
          <p:cNvPicPr>
            <a:picLocks noChangeAspect="1"/>
          </p:cNvPicPr>
          <p:nvPr/>
        </p:nvPicPr>
        <p:blipFill>
          <a:blip r:embed="rId3"/>
          <a:stretch>
            <a:fillRect/>
          </a:stretch>
        </p:blipFill>
        <p:spPr>
          <a:xfrm>
            <a:off x="782019" y="3362762"/>
            <a:ext cx="7752381" cy="349523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LR No &amp; Date columns in Product wise Sales/Purchase</a:t>
            </a:r>
            <a:endParaRPr lang="en-US" sz="2400" dirty="0"/>
          </a:p>
        </p:txBody>
      </p:sp>
      <p:pic>
        <p:nvPicPr>
          <p:cNvPr id="5" name="Picture 4" descr="LR_prod_sales_9_1_1.png"/>
          <p:cNvPicPr>
            <a:picLocks noChangeAspect="1"/>
          </p:cNvPicPr>
          <p:nvPr/>
        </p:nvPicPr>
        <p:blipFill>
          <a:blip r:embed="rId2"/>
          <a:stretch>
            <a:fillRect/>
          </a:stretch>
        </p:blipFill>
        <p:spPr>
          <a:xfrm>
            <a:off x="1277276" y="1143000"/>
            <a:ext cx="7409524" cy="3276191"/>
          </a:xfrm>
          <a:prstGeom prst="rect">
            <a:avLst/>
          </a:prstGeom>
        </p:spPr>
      </p:pic>
      <p:pic>
        <p:nvPicPr>
          <p:cNvPr id="4" name="Content Placeholder 3" descr="LR_prod_pur_9_3_1.png"/>
          <p:cNvPicPr>
            <a:picLocks noGrp="1" noChangeAspect="1"/>
          </p:cNvPicPr>
          <p:nvPr>
            <p:ph idx="1"/>
          </p:nvPr>
        </p:nvPicPr>
        <p:blipFill>
          <a:blip r:embed="rId3"/>
          <a:stretch>
            <a:fillRect/>
          </a:stretch>
        </p:blipFill>
        <p:spPr>
          <a:xfrm>
            <a:off x="1143000" y="3810000"/>
            <a:ext cx="7742858" cy="28000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LR No &amp; Date columns in Sales/Purchase Transaction Report.</a:t>
            </a:r>
            <a:endParaRPr lang="en-US" sz="2400" dirty="0"/>
          </a:p>
        </p:txBody>
      </p:sp>
      <p:pic>
        <p:nvPicPr>
          <p:cNvPr id="4" name="Content Placeholder 3" descr="LR_Sales_transaction_9_2_1.png"/>
          <p:cNvPicPr>
            <a:picLocks noGrp="1" noChangeAspect="1"/>
          </p:cNvPicPr>
          <p:nvPr>
            <p:ph idx="1"/>
          </p:nvPr>
        </p:nvPicPr>
        <p:blipFill>
          <a:blip r:embed="rId2"/>
          <a:stretch>
            <a:fillRect/>
          </a:stretch>
        </p:blipFill>
        <p:spPr>
          <a:xfrm>
            <a:off x="609600" y="1143000"/>
            <a:ext cx="8229600" cy="3384223"/>
          </a:xfrm>
        </p:spPr>
      </p:pic>
      <p:pic>
        <p:nvPicPr>
          <p:cNvPr id="5" name="Picture 4" descr="LR_Pur_transaction_9_4_1.png"/>
          <p:cNvPicPr>
            <a:picLocks noChangeAspect="1"/>
          </p:cNvPicPr>
          <p:nvPr/>
        </p:nvPicPr>
        <p:blipFill>
          <a:blip r:embed="rId3"/>
          <a:stretch>
            <a:fillRect/>
          </a:stretch>
        </p:blipFill>
        <p:spPr>
          <a:xfrm>
            <a:off x="533400" y="3524666"/>
            <a:ext cx="8276191" cy="3333334"/>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smtClean="0"/>
              <a:t>Now when Ctrl+F5 (Print Transaction) is used from Transactions it will save current transaction and open Print Transaction Option with Current Entry No.</a:t>
            </a:r>
            <a:endParaRPr lang="en-US" sz="2400" dirty="0"/>
          </a:p>
        </p:txBody>
      </p:sp>
      <p:pic>
        <p:nvPicPr>
          <p:cNvPr id="4" name="Content Placeholder 3" descr="print_option_12.png"/>
          <p:cNvPicPr>
            <a:picLocks noGrp="1" noChangeAspect="1"/>
          </p:cNvPicPr>
          <p:nvPr>
            <p:ph idx="1"/>
          </p:nvPr>
        </p:nvPicPr>
        <p:blipFill>
          <a:blip r:embed="rId2"/>
          <a:stretch>
            <a:fillRect/>
          </a:stretch>
        </p:blipFill>
        <p:spPr>
          <a:xfrm>
            <a:off x="1001830" y="1600200"/>
            <a:ext cx="7140339" cy="452596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Problem rectified in this version are ………..</a:t>
            </a:r>
            <a:endParaRPr lang="en-US" sz="2400" b="1" dirty="0"/>
          </a:p>
        </p:txBody>
      </p:sp>
      <p:sp>
        <p:nvSpPr>
          <p:cNvPr id="3" name="Content Placeholder 2"/>
          <p:cNvSpPr>
            <a:spLocks noGrp="1"/>
          </p:cNvSpPr>
          <p:nvPr>
            <p:ph idx="1"/>
          </p:nvPr>
        </p:nvSpPr>
        <p:spPr/>
        <p:txBody>
          <a:bodyPr>
            <a:normAutofit fontScale="92500"/>
          </a:bodyPr>
          <a:lstStyle/>
          <a:p>
            <a:r>
              <a:rPr lang="en-US" sz="2400" dirty="0" smtClean="0"/>
              <a:t>On changing LR Date in shipping Detail, it is now calculating Due Date</a:t>
            </a:r>
          </a:p>
          <a:p>
            <a:r>
              <a:rPr lang="en-US" sz="2400" dirty="0" smtClean="0"/>
              <a:t>On select non saleable return types, now it is picking Tax Type for Location.</a:t>
            </a:r>
          </a:p>
          <a:p>
            <a:r>
              <a:rPr lang="en-US" sz="2400" dirty="0" smtClean="0"/>
              <a:t>Now error is handled when open Cheque Book</a:t>
            </a:r>
          </a:p>
          <a:p>
            <a:r>
              <a:rPr lang="en-US" sz="2400" dirty="0" smtClean="0"/>
              <a:t>Now considering  Stock Date when transfer stock through Location Transfer</a:t>
            </a:r>
          </a:p>
          <a:p>
            <a:r>
              <a:rPr lang="en-US" sz="2400" dirty="0" smtClean="0"/>
              <a:t>Run time error is handled  which coming  in Transaction</a:t>
            </a:r>
            <a:r>
              <a:rPr lang="en-US" sz="2400" dirty="0" smtClean="0"/>
              <a:t> Status Reports</a:t>
            </a:r>
          </a:p>
          <a:p>
            <a:r>
              <a:rPr lang="en-US" sz="2400" dirty="0" smtClean="0"/>
              <a:t>Create Default Format is handled for Reports in Export/Import Format.</a:t>
            </a:r>
          </a:p>
          <a:p>
            <a:r>
              <a:rPr lang="en-US" sz="2400" dirty="0" smtClean="0"/>
              <a:t>In </a:t>
            </a:r>
            <a:r>
              <a:rPr lang="en-US" sz="2400" dirty="0" smtClean="0"/>
              <a:t>Issue Location Transfer form now showing location in edit mode</a:t>
            </a:r>
          </a:p>
          <a:p>
            <a:endParaRPr lang="en-US" sz="2400" dirty="0" smtClean="0"/>
          </a:p>
          <a:p>
            <a:endParaRPr lang="en-US" sz="2400" dirty="0" smtClean="0"/>
          </a:p>
          <a:p>
            <a:endParaRPr lang="en-US" sz="24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216</Words>
  <Application>Microsoft Office PowerPoint</Application>
  <PresentationFormat>On-screen Show (4:3)</PresentationFormat>
  <Paragraphs>18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Retail Graph 2.5.06.00</vt:lpstr>
      <vt:lpstr>Now System Maintenance  Reposting has Cheque Return Option</vt:lpstr>
      <vt:lpstr>Option in Convert Order To Invoice to Create Separate Invoice for each Order &amp; Order Selection for Multiple Customers</vt:lpstr>
      <vt:lpstr>Category &amp; Brand will be carry forward in next row when Product Category or Brand wise product List option is selected in System Default means previous row selected category or brand will show in next row, rest functionality remain same</vt:lpstr>
      <vt:lpstr>LR No &amp; Date columns in Receivables/Payables</vt:lpstr>
      <vt:lpstr>LR No &amp; Date columns in Product wise Sales/Purchase</vt:lpstr>
      <vt:lpstr>LR No &amp; Date columns in Sales/Purchase Transaction Report.</vt:lpstr>
      <vt:lpstr>Now when Ctrl+F5 (Print Transaction) is used from Transactions it will save current transaction and open Print Transaction Option with Current Entry No.</vt:lpstr>
      <vt:lpstr>Problem rectified in this version are ………..</vt:lpstr>
    </vt:vector>
  </TitlesOfParts>
  <Company>india2world@ymail.com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kumudini</dc:creator>
  <cp:lastModifiedBy>kumudini</cp:lastModifiedBy>
  <cp:revision>10</cp:revision>
  <dcterms:created xsi:type="dcterms:W3CDTF">2013-08-30T12:27:35Z</dcterms:created>
  <dcterms:modified xsi:type="dcterms:W3CDTF">2013-08-30T13:56:08Z</dcterms:modified>
</cp:coreProperties>
</file>